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64" r:id="rId12"/>
    <p:sldId id="265" r:id="rId13"/>
    <p:sldId id="266" r:id="rId14"/>
    <p:sldId id="267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521" autoAdjust="0"/>
  </p:normalViewPr>
  <p:slideViewPr>
    <p:cSldViewPr snapToGrid="0">
      <p:cViewPr varScale="1">
        <p:scale>
          <a:sx n="74" d="100"/>
          <a:sy n="74" d="100"/>
        </p:scale>
        <p:origin x="6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62150-67A7-42E5-8F0F-4AD2A102C348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2EEF6-4B99-4E27-A5B7-DFCFE75F61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86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所谓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差分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的含义，是把函数表的复杂算式转化为差分运算，用简单的加法代替平方运算。</a:t>
            </a:r>
            <a:endParaRPr lang="en-US" altLang="zh-CN" sz="1200" b="0" i="0" u="none" strike="noStrik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差分机使用有限差分方法来机器计算多项式函数的值。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有限差分方法是个简单但功能强大的技巧，它用重复加减的过程来避免需要的乘法和除法。</a:t>
            </a:r>
          </a:p>
          <a:p>
            <a:r>
              <a:rPr lang="en-US" altLang="zh-CN" dirty="0" smtClean="0"/>
              <a:t>https://baijiahao.baidu.com/s?id=1593466799435061033&amp;wfr=spider&amp;for=pc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2EEF6-4B99-4E27-A5B7-DFCFE75F61A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1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25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93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88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90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13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7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49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1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6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1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68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36659-EBFD-4850-B06A-5CDCC6B42C47}" type="datetimeFigureOut">
              <a:rPr lang="zh-CN" altLang="en-US" smtClean="0"/>
              <a:t>2019/9/16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7200-9CA7-40D1-9837-7CBBE43ECC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828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计算机发展简史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截屏整理</a:t>
            </a:r>
            <a:r>
              <a:rPr lang="en-US" altLang="zh-CN" dirty="0" smtClean="0"/>
              <a:t>, By Hongfei Yan</a:t>
            </a:r>
          </a:p>
          <a:p>
            <a:r>
              <a:rPr lang="en-US" altLang="zh-CN" dirty="0" smtClean="0"/>
              <a:t>2019/9/15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4300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5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7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6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掌握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三位科学家的主要贡献</a:t>
            </a:r>
          </a:p>
          <a:p>
            <a:r>
              <a:rPr lang="zh-CN" altLang="en-US" dirty="0" smtClean="0"/>
              <a:t>四代计算机的发展历程：年代、元器件、语言、用途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59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8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1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3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9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3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8" y="0"/>
            <a:ext cx="1130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01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8" y="0"/>
            <a:ext cx="1130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6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102</Words>
  <Application>Microsoft Office PowerPoint</Application>
  <PresentationFormat>宽屏</PresentationFormat>
  <Paragraphs>12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计算机发展简史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掌握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计算机发展简史</dc:title>
  <dc:creator>yanhf</dc:creator>
  <cp:lastModifiedBy>yanhf</cp:lastModifiedBy>
  <cp:revision>3</cp:revision>
  <dcterms:created xsi:type="dcterms:W3CDTF">2019-09-15T03:58:55Z</dcterms:created>
  <dcterms:modified xsi:type="dcterms:W3CDTF">2019-09-16T07:06:10Z</dcterms:modified>
</cp:coreProperties>
</file>